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043" r:id="rId44"/>
    <p:sldId id="305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2F"/>
    <a:srgbClr val="F078EB"/>
    <a:srgbClr val="0000CC"/>
    <a:srgbClr val="888888"/>
    <a:srgbClr val="990000"/>
    <a:srgbClr val="03447C"/>
    <a:srgbClr val="054783"/>
    <a:srgbClr val="D9D9D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2" autoAdjust="0"/>
    <p:restoredTop sz="95739" autoAdjust="0"/>
  </p:normalViewPr>
  <p:slideViewPr>
    <p:cSldViewPr snapToGrid="0" snapToObjects="1">
      <p:cViewPr>
        <p:scale>
          <a:sx n="89" d="100"/>
          <a:sy n="89" d="100"/>
        </p:scale>
        <p:origin x="480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313677" y="237970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546809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&lt;特性, 真值, 组织&gt;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事件令牌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更新时序数列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条件概率矩阵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因果拓扑结构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箭头/
函数/态设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同构条件分析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归纳/演绎/简化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11"/>
          <a:stretch/>
        </p:blipFill>
        <p:spPr>
          <a:xfrm>
            <a:off x="1130643" y="5014730"/>
            <a:ext cx="9935476" cy="15705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325948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900164" y="261832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708056" y="279661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347497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630044" y="1528356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以代数的语言逻辑，表述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关系：以三类代数算符，表达算元（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交互关系，并表述复合关系的结构。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3760003" y="801929"/>
            <a:ext cx="4681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名称的对应关系表导系统模型的存在性, </a:t>
            </a: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算符关系描述系统结构内容的演进过程.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炼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不变的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25572</TotalTime>
  <Words>3088</Words>
  <Application>Microsoft Macintosh PowerPoint</Application>
  <PresentationFormat>Custom</PresentationFormat>
  <Paragraphs>394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根据偏序集的万用性、提炼炼不变的系统设计流程（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2197</cp:revision>
  <dcterms:created xsi:type="dcterms:W3CDTF">2019-11-04T08:46:32Z</dcterms:created>
  <dcterms:modified xsi:type="dcterms:W3CDTF">2021-10-18T09:24:39Z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